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8" r:id="rId4"/>
    <p:sldId id="269" r:id="rId5"/>
    <p:sldId id="268" r:id="rId6"/>
    <p:sldId id="267" r:id="rId7"/>
    <p:sldId id="266" r:id="rId8"/>
    <p:sldId id="264" r:id="rId9"/>
    <p:sldId id="263" r:id="rId10"/>
    <p:sldId id="262" r:id="rId11"/>
    <p:sldId id="261" r:id="rId12"/>
    <p:sldId id="260" r:id="rId13"/>
    <p:sldId id="25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7" r:id="rId24"/>
    <p:sldId id="291" r:id="rId25"/>
    <p:sldId id="292" r:id="rId26"/>
    <p:sldId id="294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5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9F90-C8D1-91D8-54E2-8012CF1A2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BC58C-AD37-33FD-AB18-B47040458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13852-81DC-F747-F7BB-61648971D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D485-49A2-42F3-AC42-6950A7791B5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38300-C91C-9833-B221-DF8C1384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FE4D2-955F-5AA8-3248-6B7CB78D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269-B95E-400F-A8ED-8BC0E38E4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3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6226-3B0A-E8F0-1731-FDDDC078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71B75D-87BD-FE14-1045-A6CA11B3E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8F8C6-64E1-1194-A0E1-9706C0A39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D485-49A2-42F3-AC42-6950A7791B5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85C3C-3453-1607-D81A-07B8DA18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815D9-60C8-7410-B884-B2EDCC41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269-B95E-400F-A8ED-8BC0E38E4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6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5F31C0-286C-73D3-1CA6-D0E7662E6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CCA9C-3DE8-FDA3-25CC-25A6177F2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784B0-E7D4-6EBC-D1BF-62552E551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D485-49A2-42F3-AC42-6950A7791B5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C5F43-B666-7619-D027-CF11AFA33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B3FC3-8626-4F23-591F-57286886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269-B95E-400F-A8ED-8BC0E38E4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1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F8C0-D9F0-471A-E361-FD387EC8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E25A5-CCD8-E9C7-FF0E-2C1A6016A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12B06-9452-9BCC-9268-8AFD11400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D485-49A2-42F3-AC42-6950A7791B5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93652-B402-1A92-336C-1B34ADF4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A139-D94D-5B9D-361F-06E1D42A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269-B95E-400F-A8ED-8BC0E38E4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62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CF7A-5FC5-6487-0B13-CDA93D11B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4B41C-9E44-9D5D-1F54-53204F622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EF237-4785-7616-74D5-B4ADCE13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D485-49A2-42F3-AC42-6950A7791B5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FE9C0-1E3D-286B-58E2-47F2D663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0C43F-6002-26DF-E86C-A927F7BB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269-B95E-400F-A8ED-8BC0E38E4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7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A433-129C-7048-4473-198176FC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8E42A-EAE6-1F08-BD02-C61148BD0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DE679-A3A5-04A1-81FC-1772A4DB2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4234B-7910-606D-9F8C-396BE7EF2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D485-49A2-42F3-AC42-6950A7791B5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21D85-BDA2-B51C-1132-1C60EF1D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C8F66-9FF7-1D83-DADE-6E6ECD64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269-B95E-400F-A8ED-8BC0E38E4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083D9-9F05-BCF4-ACD9-3B0AADD0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1BC7F-60CE-F56D-CE42-9A3ECD0D4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63890-660B-84BD-85D2-36445EFF4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393A27-118A-93B9-4112-BE27ACC593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D5EB2C-78AD-CDE7-5EC6-551E24D32D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0D240F-725A-5F4B-CD23-3FE52CDA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D485-49A2-42F3-AC42-6950A7791B5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DAA12E-3103-0A43-5F9A-57E05DC50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A36DB5-969F-9967-3E8C-1F175162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269-B95E-400F-A8ED-8BC0E38E4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44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E7C33-6789-6759-5FE2-3F304E8C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6AA53-3114-354F-DF67-08CFCADE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D485-49A2-42F3-AC42-6950A7791B5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54C4C-99E8-80B8-415C-A2EEBF0BC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AA9FF-5669-9529-0656-C583E0778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269-B95E-400F-A8ED-8BC0E38E4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718F23-0831-E681-0668-2A26913A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D485-49A2-42F3-AC42-6950A7791B5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6235AA-A13B-0365-EDB1-654A8FD92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8C772-FC85-5457-022C-E8533054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269-B95E-400F-A8ED-8BC0E38E4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68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5BD24-B524-78C9-33DE-87875CD26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24E11-8C9C-716C-1C9E-C92ACC99C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071AE-64F5-F3B7-AE42-235AFE65C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1D0D10-1A6D-345E-4C07-A05537BA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D485-49A2-42F3-AC42-6950A7791B5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672FF-9813-A28C-1BEE-C0122ECB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B2558-F4B4-A47C-0510-6662D60A7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269-B95E-400F-A8ED-8BC0E38E4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8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CE4F1-7D84-DE43-EA5B-F1A16EC1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16E204-0C29-5394-48D2-AC6C559080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C400A-70BB-3B9B-8FA7-19BEDF80F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80A9F1-1661-AF4E-8920-A6B4F479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D485-49A2-42F3-AC42-6950A7791B5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F3C54-3B05-DC35-596A-4EDAB4FF9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5112D-5456-36E3-4F37-AF06EF7F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269-B95E-400F-A8ED-8BC0E38E4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1EEC79-D028-4E72-DF56-09ECA0E9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5E92A-0B31-390B-E983-EF5826B7F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2D489-8C40-345A-4843-ACB4E2759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AD485-49A2-42F3-AC42-6950A7791B5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246B2-BDD4-D3D6-B1AF-6F04E53C3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58830-6D4D-DDBC-9C51-D7A532C19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E269-B95E-400F-A8ED-8BC0E38E4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6EBC1FD-3265-A938-B050-45FD248B0D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28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low confidence">
            <a:extLst>
              <a:ext uri="{FF2B5EF4-FFF2-40B4-BE49-F238E27FC236}">
                <a16:creationId xmlns:a16="http://schemas.microsoft.com/office/drawing/2014/main" id="{425872CC-5B33-BBCD-55CA-78418E2543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64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DC7878AA-5CC9-3E57-1038-2A19278B6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14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D746C8E3-4957-BE53-7F6E-64215D2A5B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0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987CA5C-A114-E768-B792-2AB4796465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22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A9FAFA2C-FDF1-3A6F-826F-FC8C925023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72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93E32F13-AA09-6163-9412-DB6E0526F3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40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FC70F18-8920-9E4F-64A8-CC43665DB5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7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AD19431A-FD67-886F-663F-6DB9547CCD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494A101C-B0AF-4F2D-5A36-606302DD77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00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6239C45-9EE8-BFCD-26DA-ED99D5BC32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95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0B5EDF-23FF-A936-E9D3-78C8B37BFD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35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30B39EA-2D9C-1D03-D54F-802D46ADCA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59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4BDA1D-FEAB-5EA6-6DEC-BA89EEAF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99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184BCD8-E390-D348-016D-225C6EE8FA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75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845600F9-8838-7F19-C106-D25294C624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6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11F2B4B-004E-934D-BF78-13EFDFC99F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88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CE785584-F6EE-A11C-B23F-61CE549E7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62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17E138EF-1F4E-306E-C802-A90B76E985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90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16B8B9E-ECC8-FB35-3163-716B5497DB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75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22716BC6-AEF9-12A1-5EA4-E980088E1A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79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99A7C32-1FB6-542E-C13F-5F7B57EA50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4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2283022-9C04-0451-CDD9-BAFF7CB9B7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63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0B32D75-3FFC-A22F-442F-EFA1C6A95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1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D5B58F75-E0A6-EFB2-6F9E-20B363A70D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73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213CBCF-C622-4A72-0D70-785E8A9D08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4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517EA35-9803-8D2C-BE1E-A93ADAD8D9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70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Keith</dc:creator>
  <cp:lastModifiedBy>Ryan Keith</cp:lastModifiedBy>
  <cp:revision>18</cp:revision>
  <dcterms:created xsi:type="dcterms:W3CDTF">2022-12-06T03:50:18Z</dcterms:created>
  <dcterms:modified xsi:type="dcterms:W3CDTF">2023-01-18T18:18:49Z</dcterms:modified>
</cp:coreProperties>
</file>